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95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24"/>
    <p:restoredTop sz="96327"/>
  </p:normalViewPr>
  <p:slideViewPr>
    <p:cSldViewPr snapToGrid="0" snapToObjects="1">
      <p:cViewPr>
        <p:scale>
          <a:sx n="100" d="100"/>
          <a:sy n="100" d="100"/>
        </p:scale>
        <p:origin x="1579" y="16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a Carrera" userId="bb167812-62f1-4392-9db3-027c95cd1bb7" providerId="ADAL" clId="{BE85A06E-E83D-4BA1-8369-EFE1EF2BA972}"/>
    <pc:docChg chg="modMainMaster">
      <pc:chgData name="Paula Carrera" userId="bb167812-62f1-4392-9db3-027c95cd1bb7" providerId="ADAL" clId="{BE85A06E-E83D-4BA1-8369-EFE1EF2BA972}" dt="2026-04-23T09:05:34.274" v="126" actId="1035"/>
      <pc:docMkLst>
        <pc:docMk/>
      </pc:docMkLst>
      <pc:sldMasterChg chg="modSp mod">
        <pc:chgData name="Paula Carrera" userId="bb167812-62f1-4392-9db3-027c95cd1bb7" providerId="ADAL" clId="{BE85A06E-E83D-4BA1-8369-EFE1EF2BA972}" dt="2026-04-23T09:05:34.274" v="126" actId="1035"/>
        <pc:sldMasterMkLst>
          <pc:docMk/>
          <pc:sldMasterMk cId="1914278778" sldId="2147483700"/>
        </pc:sldMasterMkLst>
        <pc:spChg chg="mod">
          <ac:chgData name="Paula Carrera" userId="bb167812-62f1-4392-9db3-027c95cd1bb7" providerId="ADAL" clId="{BE85A06E-E83D-4BA1-8369-EFE1EF2BA972}" dt="2026-04-23T09:01:05.238" v="95" actId="1035"/>
          <ac:spMkLst>
            <pc:docMk/>
            <pc:sldMasterMk cId="1914278778" sldId="2147483700"/>
            <ac:spMk id="8" creationId="{0DF1B41F-9F5A-1777-5E5B-800E28AA735C}"/>
          </ac:spMkLst>
        </pc:spChg>
        <pc:spChg chg="mod">
          <ac:chgData name="Paula Carrera" userId="bb167812-62f1-4392-9db3-027c95cd1bb7" providerId="ADAL" clId="{BE85A06E-E83D-4BA1-8369-EFE1EF2BA972}" dt="2026-04-23T09:01:47.067" v="122" actId="1036"/>
          <ac:spMkLst>
            <pc:docMk/>
            <pc:sldMasterMk cId="1914278778" sldId="2147483700"/>
            <ac:spMk id="11" creationId="{75CDE3F1-8FE4-DAEC-7887-30F31C71116F}"/>
          </ac:spMkLst>
        </pc:spChg>
        <pc:picChg chg="mod">
          <ac:chgData name="Paula Carrera" userId="bb167812-62f1-4392-9db3-027c95cd1bb7" providerId="ADAL" clId="{BE85A06E-E83D-4BA1-8369-EFE1EF2BA972}" dt="2026-04-23T09:05:34.274" v="126" actId="1035"/>
          <ac:picMkLst>
            <pc:docMk/>
            <pc:sldMasterMk cId="1914278778" sldId="2147483700"/>
            <ac:picMk id="16" creationId="{7663A353-4AE3-9C54-9544-82C291B0245E}"/>
          </ac:picMkLst>
        </pc:picChg>
        <pc:picChg chg="mod">
          <ac:chgData name="Paula Carrera" userId="bb167812-62f1-4392-9db3-027c95cd1bb7" providerId="ADAL" clId="{BE85A06E-E83D-4BA1-8369-EFE1EF2BA972}" dt="2026-04-23T08:59:41.859" v="74" actId="1035"/>
          <ac:picMkLst>
            <pc:docMk/>
            <pc:sldMasterMk cId="1914278778" sldId="2147483700"/>
            <ac:picMk id="23" creationId="{63169B21-30A5-747C-897D-10DEA2DD78A4}"/>
          </ac:picMkLst>
        </pc:picChg>
        <pc:inkChg chg="mod">
          <ac:chgData name="Paula Carrera" userId="bb167812-62f1-4392-9db3-027c95cd1bb7" providerId="ADAL" clId="{BE85A06E-E83D-4BA1-8369-EFE1EF2BA972}" dt="2026-04-23T09:01:23.443" v="120" actId="1035"/>
          <ac:inkMkLst>
            <pc:docMk/>
            <pc:sldMasterMk cId="1914278778" sldId="2147483700"/>
            <ac:inkMk id="17" creationId="{9EF45424-F0CD-EDFA-2361-D78D0388A2F5}"/>
          </ac:inkMkLst>
        </pc:ink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2T08:55:06.256"/>
    </inkml:context>
    <inkml:brush xml:id="br0">
      <inkml:brushProperty name="width" value="0.35" units="cm"/>
      <inkml:brushProperty name="height" value="2.1" units="cm"/>
      <inkml:brushProperty name="color" value="#FFC114"/>
      <inkml:brushProperty name="inkEffects" value="pencil"/>
    </inkml:brush>
  </inkml:definitions>
  <inkml:trace contextRef="#ctx0" brushRef="#br0">0 10 16383,'39'-2'0,"-4"1"0,-15-1 0,-8 1 0,-2 0 0,-3 1 0,5 0 0,-4 0 0,3 0 0,-3 0 0,-2 0 0,6 0 0,-3-1 0,0 1 0,2-1 0,-4 1 0,3 0 0,7 0 0,-6 0 0,8 0 0,-9 0 0,0 1 0,1 0 0,-1 0 0,0-1 0,0 0 0,0 0 0,0 0 0,1 0 0,0 0 0,2 0 0,0 0 0,2 0 0,-2 0 0,1 0 0,-2 0 0,2 0 0,1 0 0,1 0 0,-4 0 0,0 0 0,-3 1 0,-1-1 0,4 1 0,-4-1 0,2 0 0,-1 0 0,-1 0 0,3 0 0,-3 0 0,1 0 0,3 1 0,-2 0 0,4 0 0,-3-1 0,-1 0 0,0 0 0,-1 0 0,0 0 0,1 0 0,0 0 0,0 0 0,-1 0 0,0 0 0,1 0 0,-1 0 0,3 0 0,-5 0 0,4 0 0,-2 0 0,1 0 0,-1 0 0,4 0 0,-2 0 0,2 0 0,-3 0 0,-1 0 0,0 0 0,1 0 0,-3 0 0,5 0 0,-5 0 0,2 0 0,7 0 0,-7 0 0,6 0 0,-8 0 0,0 0 0,6 0 0,-4 0 0,4 0 0,-6 0 0,3 0 0,-1 0 0,1 0 0,0 0 0,-2 0 0,2 0 0,0 0 0,-1 0 0,1-1 0,-3 1 0,6-1 0,-5 0 0,3 1 0,-1 0 0,0 0 0,1 0 0,-1 0 0,0 0 0,0 0 0,0 0 0,-1 0 0,12 0 0,-11 0 0,11 0 0,-14 0 0,1 0 0,3 0 0,-1 0 0,1 0 0,-1 0 0,0 0 0,1 0 0,1 0 0,-1 1 0,3 0 0,2 0 0,3 1 0,1-1 0,0-1 0,0 0 0,0 0 0,-1 0 0,0 0 0,-5 0 0,-1 0 0,-3 1 0,0-1 0,0 1 0,10 0 0,-7-1 0,6 1 0,-9 0 0,0 0 0,0 0 0,2 0 0,1-1 0,3 1 0,-2-1 0,-2 0 0,-1 1 0,1 0 0,2-1 0,1 0 0,-3 0 0,-1 0 0,-1 0 0,1 0 0,-1 0 0,-1 0 0,-1 0 0,2 0 0,-1 0 0,2 0 0,2 0 0,-4 1 0,2-1 0,-1 1 0,0-1 0,4 0 0,-4 0 0,-3 0 0,3 0 0,1 0 0,1 0 0,-1 0 0,-4 0 0,3 0 0,-1 0 0,1 0 0,1 0 0,-5 0 0,7 0 0,-4 0 0,3 0 0,3 0 0,-5 0 0,4 0 0,-4 0 0,0 0 0,1 0 0,0 0 0,1 0 0,-1 0 0,-3 0 0,3 0 0,-3 0 0,3 0 0,-1 1 0,1-1 0,2 1 0,2 0 0,1 0 0,1-1 0,-1 0 0,-1 0 0,-1 0 0,2 0 0,-1 0 0,-1 0 0,-1 0 0,-4 0 0,4 0 0,0 0 0,0 0 0,14 0 0,-12 0 0,13 0 0,-14 0 0,0 0 0,3 0 0,1 1 0,2 0 0,9 0 0,-6-1 0,2 1 0,-8 0 0,-2 0 0,3 0 0,1 0 0,0 0 0,0 0 0,-2-1 0,-5 0 0,0 0 0,-3 1 0,2-1 0,1 1 0,1-1 0,0 0 0,0 0 0,-1 0 0,-1 1 0,-2 0 0,9-1 0,-6 1 0,6 0 0,-5 0 0,-1 0 0,0-1 0,1 0 0,1 1 0,4 0 0,3 0 0,4-1 0,-2 0 0,-3 1 0,-3 0 0,4 0 0,2 0 0,3 1 0,-4-1 0,-2 0 0,-2 0 0,-1-1 0,2 1 0,-1-1 0,-1 1 0,1 0 0,2-1 0,0 1 0,2-1 0,-2 0 0,-1 1 0,-8 0 0,21 0 0,-20-1 0,18 1 0,-18 0 0,0-1 0,1 0 0,-4 0 0,-1 0 0,2 0 0,-2 0 0,2 0 0,-1 0 0,-1 0 0,2 0 0,-2 0 0,5-1 0,-3 1 0,4-1 0,-1 1 0,2 0 0,2 0 0,0 0 0,0 0 0,-2 0 0,-3 0 0,-1 0 0,-2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6559" y="2888165"/>
            <a:ext cx="8651255" cy="512957"/>
          </a:xfrm>
          <a:prstGeom prst="rect">
            <a:avLst/>
          </a:prstGeom>
        </p:spPr>
        <p:txBody>
          <a:bodyPr anchor="b"/>
          <a:lstStyle>
            <a:lvl1pPr algn="l">
              <a:defRPr lang="en-US" sz="2000" b="0" i="0" kern="1200" dirty="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3645714-3FD0-5EF4-169C-A20D3CCA0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2605" y="4545684"/>
            <a:ext cx="8872538" cy="40004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84A8EEE3-3D09-BC85-E319-8745D198ED5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5735" y="3743929"/>
            <a:ext cx="8872538" cy="529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 i="0">
                <a:solidFill>
                  <a:srgbClr val="38958C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o destacado</a:t>
            </a:r>
          </a:p>
        </p:txBody>
      </p:sp>
    </p:spTree>
    <p:extLst>
      <p:ext uri="{BB962C8B-B14F-4D97-AF65-F5344CB8AC3E}">
        <p14:creationId xmlns:p14="http://schemas.microsoft.com/office/powerpoint/2010/main" val="1504344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60" userDrawn="1">
          <p15:clr>
            <a:srgbClr val="FBAE40"/>
          </p15:clr>
        </p15:guide>
        <p15:guide id="2" pos="32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84822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87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28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84822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47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  <a:prstGeom prst="rect">
            <a:avLst/>
          </a:prstGeom>
        </p:spPr>
        <p:txBody>
          <a:bodyPr anchor="b"/>
          <a:lstStyle>
            <a:lvl1pPr>
              <a:defRPr sz="675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347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84822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394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1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84822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41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40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768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145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C71476F7-9854-DE08-AB67-A9CEB4129D4D}"/>
              </a:ext>
            </a:extLst>
          </p:cNvPr>
          <p:cNvSpPr/>
          <p:nvPr userDrawn="1"/>
        </p:nvSpPr>
        <p:spPr>
          <a:xfrm>
            <a:off x="-2160" y="0"/>
            <a:ext cx="10287000" cy="15081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DF1B41F-9F5A-1777-5E5B-800E28AA735C}"/>
              </a:ext>
            </a:extLst>
          </p:cNvPr>
          <p:cNvSpPr txBox="1"/>
          <p:nvPr userDrawn="1"/>
        </p:nvSpPr>
        <p:spPr>
          <a:xfrm>
            <a:off x="1194195" y="244157"/>
            <a:ext cx="42306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400" b="1" dirty="0">
                <a:ln w="0"/>
                <a:gradFill flip="none" rotWithShape="1">
                  <a:gsLst>
                    <a:gs pos="0">
                      <a:srgbClr val="D49343"/>
                    </a:gs>
                    <a:gs pos="100000">
                      <a:srgbClr val="275B4E"/>
                    </a:gs>
                  </a:gsLst>
                  <a:lin ang="10800000" scaled="1"/>
                  <a:tileRect/>
                </a:gradFill>
                <a:latin typeface="Montserrat ExtraBold" pitchFamily="2" charset="77"/>
              </a:rPr>
              <a:t>XXXV CONGRESO NACIONAL DE LA SOCIEDAD ESPAÑOLA DE NUTRICIÓN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5CDE3F1-8FE4-DAEC-7887-30F31C71116F}"/>
              </a:ext>
            </a:extLst>
          </p:cNvPr>
          <p:cNvSpPr txBox="1"/>
          <p:nvPr userDrawn="1"/>
        </p:nvSpPr>
        <p:spPr>
          <a:xfrm>
            <a:off x="1194194" y="742437"/>
            <a:ext cx="54885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Montserrat" pitchFamily="2" charset="77"/>
              </a:rPr>
              <a:t>Valladolid, 24-26 de junio 2026  </a:t>
            </a:r>
          </a:p>
          <a:p>
            <a:r>
              <a:rPr lang="es-ES" sz="1200" b="1" dirty="0">
                <a:solidFill>
                  <a:schemeClr val="bg2">
                    <a:lumMod val="25000"/>
                  </a:schemeClr>
                </a:solidFill>
                <a:latin typeface="Montserrat" pitchFamily="2" charset="77"/>
              </a:rPr>
              <a:t>#XXXVCongresoSEÑ</a:t>
            </a:r>
            <a:endParaRPr lang="es-ES" sz="1200" dirty="0">
              <a:solidFill>
                <a:schemeClr val="bg2">
                  <a:lumMod val="25000"/>
                </a:schemeClr>
              </a:solidFill>
              <a:latin typeface="Montserrat" pitchFamily="2" charset="77"/>
            </a:endParaRPr>
          </a:p>
        </p:txBody>
      </p:sp>
      <p:pic>
        <p:nvPicPr>
          <p:cNvPr id="16" name="Gráfico 15">
            <a:extLst>
              <a:ext uri="{FF2B5EF4-FFF2-40B4-BE49-F238E27FC236}">
                <a16:creationId xmlns:a16="http://schemas.microsoft.com/office/drawing/2014/main" id="{7663A353-4AE3-9C54-9544-82C291B0245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870785" y="-198484"/>
            <a:ext cx="2606808" cy="179706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14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9EF45424-F0CD-EDFA-2361-D78D0388A2F5}"/>
                  </a:ext>
                </a:extLst>
              </p14:cNvPr>
              <p14:cNvContentPartPr/>
              <p14:nvPr userDrawn="1"/>
            </p14:nvContentPartPr>
            <p14:xfrm rot="21338185">
              <a:off x="1311705" y="1268062"/>
              <a:ext cx="1407600" cy="2448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9EF45424-F0CD-EDFA-2361-D78D0388A2F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 rot="21338185">
                <a:off x="1248705" y="890062"/>
                <a:ext cx="1533240" cy="780120"/>
              </a:xfrm>
              <a:prstGeom prst="rect">
                <a:avLst/>
              </a:prstGeom>
            </p:spPr>
          </p:pic>
        </mc:Fallback>
      </mc:AlternateContent>
      <p:pic>
        <p:nvPicPr>
          <p:cNvPr id="15" name="Imagen 14" descr="The image is a vibrant display of fresh, colorful vegetables and fruits arranged in a row.&#10;&#10;El contenido generado por IA puede ser incorrecto.">
            <a:extLst>
              <a:ext uri="{FF2B5EF4-FFF2-40B4-BE49-F238E27FC236}">
                <a16:creationId xmlns:a16="http://schemas.microsoft.com/office/drawing/2014/main" id="{AF83CE5F-3555-E0D4-75F3-A53C2EE3565C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 rot="10800000">
            <a:off x="-3" y="16690710"/>
            <a:ext cx="10284843" cy="1597290"/>
          </a:xfrm>
          <a:prstGeom prst="rect">
            <a:avLst/>
          </a:prstGeom>
        </p:spPr>
      </p:pic>
      <p:pic>
        <p:nvPicPr>
          <p:cNvPr id="23" name="Imagen 22" descr="The image is a pie chart illustrating various eco-friendly products, with sections for food, water, and other sustainable goods.&#10;&#10;El contenido generado por IA puede ser incorrecto.">
            <a:extLst>
              <a:ext uri="{FF2B5EF4-FFF2-40B4-BE49-F238E27FC236}">
                <a16:creationId xmlns:a16="http://schemas.microsoft.com/office/drawing/2014/main" id="{63169B21-30A5-747C-897D-10DEA2DD78A4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247601" y="289916"/>
            <a:ext cx="856077" cy="80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278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" userDrawn="1">
          <p15:clr>
            <a:srgbClr val="F26B43"/>
          </p15:clr>
        </p15:guide>
        <p15:guide id="2" pos="3240" userDrawn="1">
          <p15:clr>
            <a:srgbClr val="F26B43"/>
          </p15:clr>
        </p15:guide>
        <p15:guide id="3" orient="horz" pos="58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084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137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Montserrat ExtraBold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Noemi Alonso</dc:creator>
  <cp:lastModifiedBy>Paula Carrera</cp:lastModifiedBy>
  <cp:revision>19</cp:revision>
  <dcterms:created xsi:type="dcterms:W3CDTF">2018-10-09T20:44:09Z</dcterms:created>
  <dcterms:modified xsi:type="dcterms:W3CDTF">2026-04-23T09:05:41Z</dcterms:modified>
</cp:coreProperties>
</file>